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68" r:id="rId9"/>
    <p:sldId id="262" r:id="rId10"/>
    <p:sldId id="269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41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media1.mp4>
</file>

<file path=ppt/media/media2.mp4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944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225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447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789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652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754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601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165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668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153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56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21EE2-CB88-4595-B381-689D53D60FC5}" type="datetimeFigureOut">
              <a:rPr lang="zh-TW" altLang="en-US" smtClean="0"/>
              <a:t>2022/8/24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CF59F-891F-4756-AE92-8D9560399F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240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PBL GROUP4</a:t>
            </a:r>
            <a:endParaRPr lang="zh-TW" alt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Osaka: YUKI,TAKERU</a:t>
            </a:r>
          </a:p>
          <a:p>
            <a:r>
              <a:rPr lang="en-US" altLang="zh-TW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Taiwan: PETE, BRUCE, ERIC, PONNIE, SHIN</a:t>
            </a:r>
            <a:endParaRPr lang="zh-TW" alt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498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D6FF3C6F-F180-406A-B683-5254C1865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end.</a:t>
            </a:r>
            <a:endParaRPr lang="zh-TW" altLang="en-US" sz="8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CFD8312-DFF1-4142-BC9F-77C1178312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sz="3600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33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64143" y="510138"/>
            <a:ext cx="10583779" cy="53588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PROGRESS</a:t>
            </a:r>
            <a:endParaRPr lang="en-US" altLang="zh-TW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WARE</a:t>
            </a:r>
          </a:p>
          <a:p>
            <a:r>
              <a:rPr lang="en-US" altLang="zh-TW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 catcher</a:t>
            </a:r>
          </a:p>
          <a:p>
            <a:endParaRPr lang="en-US" altLang="zh-TW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</a:p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</a:t>
            </a:r>
          </a:p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   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808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 Catcher - Front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623E783-77D1-4C09-BEB7-31AFDD582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6" t="17832" r="15728" b="10839"/>
          <a:stretch/>
        </p:blipFill>
        <p:spPr>
          <a:xfrm>
            <a:off x="3066278" y="1330924"/>
            <a:ext cx="5605532" cy="488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390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 Catcher - Right front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EE167FD-71CA-4038-93D6-738E74773F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24652" r="6949" b="10000"/>
          <a:stretch/>
        </p:blipFill>
        <p:spPr>
          <a:xfrm>
            <a:off x="2821295" y="1443349"/>
            <a:ext cx="6549410" cy="484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1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 Catcher - Left front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B18920CF-F6A7-46E6-B98C-F39CBD4B17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57" t="5702" r="16149" b="12859"/>
          <a:stretch/>
        </p:blipFill>
        <p:spPr>
          <a:xfrm>
            <a:off x="3002416" y="1317454"/>
            <a:ext cx="5947326" cy="498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33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36029" y="125283"/>
            <a:ext cx="10515600" cy="2715354"/>
          </a:xfrm>
        </p:spPr>
        <p:txBody>
          <a:bodyPr>
            <a:normAutofit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 catcher</a:t>
            </a:r>
            <a:b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b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683015509.525494">
            <a:hlinkClick r:id="" action="ppaction://media"/>
            <a:extLst>
              <a:ext uri="{FF2B5EF4-FFF2-40B4-BE49-F238E27FC236}">
                <a16:creationId xmlns:a16="http://schemas.microsoft.com/office/drawing/2014/main" id="{0472B6E6-72CC-465E-81A2-0CA3154BF0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2361" y="-254833"/>
            <a:ext cx="5386413" cy="957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683016763.994360">
            <a:hlinkClick r:id="" action="ppaction://media"/>
            <a:extLst>
              <a:ext uri="{FF2B5EF4-FFF2-40B4-BE49-F238E27FC236}">
                <a16:creationId xmlns:a16="http://schemas.microsoft.com/office/drawing/2014/main" id="{25295C9F-B89F-485A-AD5F-1BE634AAE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664252" y="-575833"/>
            <a:ext cx="5089470" cy="904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0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G_2628">
            <a:hlinkClick r:id="" action="ppaction://media"/>
            <a:extLst>
              <a:ext uri="{FF2B5EF4-FFF2-40B4-BE49-F238E27FC236}">
                <a16:creationId xmlns:a16="http://schemas.microsoft.com/office/drawing/2014/main" id="{C1768528-D6C4-49D6-BF34-33493207CE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9467" y="-2477727"/>
            <a:ext cx="6346565" cy="1128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1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Tomorrow Plan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Finish the ball container.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 the ball more precisely.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our strategy about the map.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all the code and try to run it.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101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82</Words>
  <Application>Microsoft Office PowerPoint</Application>
  <PresentationFormat>寬螢幕</PresentationFormat>
  <Paragraphs>26</Paragraphs>
  <Slides>10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新細明體</vt:lpstr>
      <vt:lpstr>Arial</vt:lpstr>
      <vt:lpstr>Calibri</vt:lpstr>
      <vt:lpstr>Calibri Light</vt:lpstr>
      <vt:lpstr>Times New Roman</vt:lpstr>
      <vt:lpstr>Office 佈景主題</vt:lpstr>
      <vt:lpstr>PBL GROUP4</vt:lpstr>
      <vt:lpstr>PowerPoint 簡報</vt:lpstr>
      <vt:lpstr>Ball Catcher - Front</vt:lpstr>
      <vt:lpstr>Ball Catcher - Right front</vt:lpstr>
      <vt:lpstr>Ball Catcher - Left front</vt:lpstr>
      <vt:lpstr>Ball catcher &amp; Servo motor</vt:lpstr>
      <vt:lpstr>Ultrasonic sensor</vt:lpstr>
      <vt:lpstr>Camera</vt:lpstr>
      <vt:lpstr>Tomorrow Plan</vt:lpstr>
      <vt:lpstr>The end.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PBL GROUP4</dc:title>
  <dc:creator>辛科誼(Keyi.Shin)</dc:creator>
  <cp:lastModifiedBy>小肥 洪</cp:lastModifiedBy>
  <cp:revision>13</cp:revision>
  <dcterms:created xsi:type="dcterms:W3CDTF">2022-08-23T06:58:11Z</dcterms:created>
  <dcterms:modified xsi:type="dcterms:W3CDTF">2022-08-24T07:21:00Z</dcterms:modified>
</cp:coreProperties>
</file>

<file path=docProps/thumbnail.jpeg>
</file>